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9660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9899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5812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5390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4480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222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69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7526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6643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180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821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776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0950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648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505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6960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61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62922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298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3467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27735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9921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695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157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15881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520515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587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9800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0858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5727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76828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13440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90079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82608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260773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17356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6140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6952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65780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296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907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326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4811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7592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61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9032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162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246155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4964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3546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9050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92110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0339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40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844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Photosynthesis of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Photosynthesis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synthesis of plant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hotosynthesis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2024-06-09T14:59:57Z</dcterms:modified>
</cp:coreProperties>
</file>