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2548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58197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83218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91173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53722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2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8627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29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8607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370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211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39535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28469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833403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187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3439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3595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0888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50098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02293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500024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49705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41142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5041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5454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92325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70106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668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7183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69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57610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83025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22055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521578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361902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707504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040348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3687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26566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54947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4928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44847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00836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9509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99339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68650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96845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7319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31051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960862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21258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49097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2059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18035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9760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165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Photosynthesis and plant nutritio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Photosynthesis and plant nutritio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synthesis and plant nutrition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Photosynthesis and plant nutrit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2024-06-09T14:58:12Z</dcterms:modified>
</cp:coreProperties>
</file>