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1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3834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148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4059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3610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432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81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740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6928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1661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8912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6141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4488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0471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065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4906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40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9203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0063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98333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81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9202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973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462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3780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907614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3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4544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1776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9099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1375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62717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011957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07542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75019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74893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977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56963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3412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58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9961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0691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8682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75174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67920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29839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854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87012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81301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42621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4871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0480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2673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389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732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synthesis and respir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synthesis and respiration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synthesis and respira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hotosynthesis and respir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2024-06-09T13:43:15Z</dcterms:modified>
</cp:coreProperties>
</file>