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748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586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995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893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3910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7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1576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746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198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3900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8266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442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8342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7957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7746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258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3913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50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5532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46757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7704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03393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0464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9251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9633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92806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039322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752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0107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6261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772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5035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59992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17808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114425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33945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804800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291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9326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5175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41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87033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8205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7769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20091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3587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350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9270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22832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1139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9241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00090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5618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5670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9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751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Landfor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Landfo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ndform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andfor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2024-06-09T11:01:03Z</dcterms:modified>
</cp:coreProperties>
</file>