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491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367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678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7972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7304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5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171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872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531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739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328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245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9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934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939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72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24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989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3172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5333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541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9034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011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77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113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991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95406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015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154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523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560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4345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550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282265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872898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665315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02528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9933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20329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1116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072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04537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76689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2917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1251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23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1069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7412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4742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13654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04792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2047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9234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18436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39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3082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ormative assessment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ormative assessme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ormative assessme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ormative assessme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2024-04-10T15:24:22Z</dcterms:created>
  <dcterms:modified xsi:type="dcterms:W3CDTF">2024-06-09T11:34:36Z</dcterms:modified>
</cp:coreProperties>
</file>