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847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1197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325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394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1071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0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302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304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9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698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278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375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326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1269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280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6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49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786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195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3104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343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0925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751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15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311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594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48964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649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376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507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87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579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67659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511679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288721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294575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12112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1899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7360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208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59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9238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2544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195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1756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305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6256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9590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657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83064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2819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95140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88129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62457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199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0031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lora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lora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lora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lora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2024-06-09T11:08:42Z</dcterms:modified>
</cp:coreProperties>
</file>