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671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8286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882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810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103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1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273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112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292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554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877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951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4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492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934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06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579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091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085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7818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9858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7699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413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42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585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301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51507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1032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2542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466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751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5032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911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609244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8602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49675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31905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205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210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35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185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066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03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4945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9943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08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9535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6678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646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4407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515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779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947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21649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55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957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lora and faun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ora and faun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ora and faun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lora and fauna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2024-06-09T11:10:43Z</dcterms:modified>
</cp:coreProperties>
</file>