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1197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6448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1256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94751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879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8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8593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0637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5418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4823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3607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9324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6936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58656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7857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5966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3009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427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3844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4740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17818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68186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6075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9605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4292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08062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542585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898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2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6466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6987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74484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9925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162485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848253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185442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12585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7324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23429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24593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861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08361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86503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46814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79205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82254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17385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892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66177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18456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9325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134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03791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2815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118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018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zym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zyme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zym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Enzym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2024-06-09T13:42:21Z</dcterms:modified>
</cp:coreProperties>
</file>