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748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796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421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1700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530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536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650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000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561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442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352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722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967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646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75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9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454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8194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769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116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9614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336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037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913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76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38395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0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724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287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97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87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0891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313685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649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50747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53323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61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1528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3920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482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344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941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71270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98134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704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9141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3200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7108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1869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7795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53107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338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2322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64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139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henotypic variabilit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henotypic variabilit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henotypic variability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henotypic variabil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2024-06-09T11:10:35Z</dcterms:modified>
</cp:coreProperties>
</file>