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4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6909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67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7991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9683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2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6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863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06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494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599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080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547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9630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987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40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637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566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9952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907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9248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7767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542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66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190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71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669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839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045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716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523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4650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0257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27029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498527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225136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778166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8341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9744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165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975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6504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2111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0669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2982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28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3146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6384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45419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0911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536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2972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20584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7032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802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67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auna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auna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aun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aun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2024-06-09T11:17:11Z</dcterms:modified>
</cp:coreProperties>
</file>