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00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7108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485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913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0378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4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2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640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24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145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10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967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637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9159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62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87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68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468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4373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1904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564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2669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964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568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544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291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689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163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27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907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755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31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0077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449457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754408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1322534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038711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4388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8013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973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657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7391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9335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1001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6323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1180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782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2034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191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5065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1478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16435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7077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0451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243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264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Factor of environment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actor of environme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actor of environme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actor of environmen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2024-06-09T13:54:07Z</dcterms:modified>
</cp:coreProperties>
</file>