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520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40172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745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1515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9039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4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516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9996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122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283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1180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9559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385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09737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7037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61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326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9616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12923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4607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8880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0181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328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48000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2482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0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70537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826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6265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3192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6977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19583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78079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721234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891624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708772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158192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80721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2575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8713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7743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41162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5571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43198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87479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0245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76326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7300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08903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04638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17534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62725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3231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6511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844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5278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Factors of evolutio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actors of evolutio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actors of evolu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Factors of evolu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2024-04-10T15:23:40Z</dcterms:created>
  <dcterms:modified xsi:type="dcterms:W3CDTF">2024-06-09T11:19:59Z</dcterms:modified>
</cp:coreProperties>
</file>