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820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996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215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7634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7324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0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747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651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396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200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19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213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90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028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076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0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907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883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5317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5050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6231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5651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994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007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001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662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88753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802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728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869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335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0205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25019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612146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57428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011999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61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2203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1682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9099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3929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7732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4371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104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09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8539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3344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94306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6297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08492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8944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49973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3099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52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180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Hedgehog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dgehog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dgehog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Hedgehog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2024-06-09T14:12:29Z</dcterms:modified>
</cp:coreProperties>
</file>