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7743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7010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1014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8259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1917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271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7874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5036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031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130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795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888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424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52768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446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5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8482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166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402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7046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5791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14972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84740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4267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48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796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968664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35790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3307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8597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0625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56161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7573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171788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15644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094230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8534115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26948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1833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84714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5560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33599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65151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12945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2629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8244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4382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84553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68049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03348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24396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06301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23153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68080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501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5618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evolution of the organic world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evolution of the organic world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evolution of the organic world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evolution of the organic world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2024-04-10T15:23:40Z</dcterms:created>
  <dcterms:modified xsi:type="dcterms:W3CDTF">2024-06-09T13:57:37Z</dcterms:modified>
</cp:coreProperties>
</file>