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349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5404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41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7120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4226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867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645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44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251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26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175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235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2819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569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21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0992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703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1942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7056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4246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1540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27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209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667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541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30782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096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0627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047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1066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3982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1604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74250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757575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264165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6461780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81423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3361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04306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945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78267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92091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57717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45443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935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4259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3968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53671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2743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64902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89017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37511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42374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611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273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Human evolution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uman evolution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uman evoluti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Human evolu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2024-04-10T15:24:22Z</dcterms:created>
  <dcterms:modified xsi:type="dcterms:W3CDTF">2024-06-09T13:49:02Z</dcterms:modified>
</cp:coreProperties>
</file>