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0028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641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997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7035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4009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89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395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4894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759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739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106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93530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489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3423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324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383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44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365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3606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16951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2412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37186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7396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41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721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8739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6689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8711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13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4434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994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2934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2761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023734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325824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0656917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615956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22555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69165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8399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3535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13094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7626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78322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93781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8838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7871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31603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51198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19088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89627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6226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52933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69865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517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58334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Evolutionary theori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Evolutionary theori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Evolutionary theori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Evolutionary theori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2024-06-09T11:22:34Z</dcterms:modified>
</cp:coreProperties>
</file>