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278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8801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159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8737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7709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859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886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4355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402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8158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1826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9791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168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0487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180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669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4735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9102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0136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1207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24193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04869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705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626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036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157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65634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5200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89468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3591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938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75711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47395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317309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380251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227737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613638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44343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3310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62836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3728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1628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95728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9336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08701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347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0743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34547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98881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76789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1423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00641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00482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11270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218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7724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evolutionary doctrin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evolutionary doctrin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evolutionary doctrin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evolutionary doctrin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2024-06-09T10:39:16Z</dcterms:modified>
</cp:coreProperties>
</file>