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7023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61000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5341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6785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3532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331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0443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0941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6526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71378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97110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03480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12784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03151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3907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38298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924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8616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10042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36792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22286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63875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29971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26891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2666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928826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38317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6829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71579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71924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94053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76351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92083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91207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2860449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3970792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2108233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67519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09330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63635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5119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43323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52137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64536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8592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02528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1708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99043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42350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29152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25982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66936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89778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89107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262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94860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Evolutionary development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Evolutionary development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Evolutionary development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Evolutionary development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29</cp:revision>
  <dcterms:created xsi:type="dcterms:W3CDTF">2023-03-18T17:58:05Z</dcterms:created>
  <dcterms:modified xsi:type="dcterms:W3CDTF">2024-06-09T11:22:23Z</dcterms:modified>
</cp:coreProperties>
</file>