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901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4269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1287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48107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54688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4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3666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88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7065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3692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8312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8436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6730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00145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2778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6063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9729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44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23075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8878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49222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2333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6564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4705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7771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2916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728792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2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6590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5646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62132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81583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38802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738457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333812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600066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252827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215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40628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79662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060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57342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4162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9824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64690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85026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73357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511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25394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80536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19156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10270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47893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55694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0671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9204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rwin's Evolutionary Theor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rwin's Evolutionary Theory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rwin's Evolutionary Theor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arwin's Evolutionary Theor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2024-06-09T15:15:04Z</dcterms:modified>
</cp:coreProperties>
</file>