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48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021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913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973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007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0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364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040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01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100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829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442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988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665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080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4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742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916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126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3091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800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38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144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723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9334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426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11948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3337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1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583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46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714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349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5186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799841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52522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432966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9435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648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4667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546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783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604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8846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213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551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4501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070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1115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6333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0440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215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389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4968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343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107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ukaryot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ukaryot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ukaryot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ukaryot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2024-06-09T14:12:33Z</dcterms:modified>
</cp:coreProperties>
</file>