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3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235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099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56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5101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866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392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393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60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482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376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577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1378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917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0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511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321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933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732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865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177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27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937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61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239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60726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988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588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523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67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8364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88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02631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763740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09203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452145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1962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248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975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555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4662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679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904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319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4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3463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266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907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06703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3865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599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0202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90424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544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363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ukaryotes and prokaryot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ukaryotes and prokaryot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ukaryotes and prokaryot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ukaryotes and prokaryot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2024-06-09T11:34:40Z</dcterms:modified>
</cp:coreProperties>
</file>