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8579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3179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839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68633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8857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4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38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281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5633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184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34106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0210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76445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80653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5649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93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57088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10515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79960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4469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9866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46270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73788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49448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820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876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011798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9171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6752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99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9333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41066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83237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903736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980860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830752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313455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9790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33301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9800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1621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25606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21223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54005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20700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715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66755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61492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51740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98921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78108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49973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68199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89312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04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9307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eukaryotic cell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eukaryotic cell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eukaryotic cell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eukaryotic cell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2024-04-10T15:23:40Z</dcterms:created>
  <dcterms:modified xsi:type="dcterms:W3CDTF">2024-06-09T15:06:00Z</dcterms:modified>
</cp:coreProperties>
</file>