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4" r:id="rId3"/>
    <p:sldMasterId id="2147483778" r:id="rId4"/>
  </p:sldMasterIdLst>
  <p:notesMasterIdLst>
    <p:notesMasterId r:id="rId10"/>
  </p:notesMasterIdLst>
  <p:sldIdLst>
    <p:sldId id="2039" r:id="rId5"/>
    <p:sldId id="2013" r:id="rId6"/>
    <p:sldId id="2017" r:id="rId7"/>
    <p:sldId id="262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453A"/>
    <a:srgbClr val="204C36"/>
    <a:srgbClr val="060E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96EED-7B83-4242-AA28-A7E46642680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566E4-B0C8-4207-ACD2-4EDCB64BA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059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5FD00A-5D61-6435-99A4-F2E9B2E8C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F93783-1DA5-4074-F8F5-239A191C85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4DE5D9-55B3-4299-5529-B5B47BA5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36F5-2E79-42B6-31BF-E1EF47D2A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E6E08D-B8AC-CBA8-34FF-9B37D0E93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913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DF272-D384-8FF0-4772-6639B19C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7FD465-3279-BE7C-2AF8-0F079B7C28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4F7C7F-8B97-0CF2-F8EF-CD962925B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E8B21E-3F26-7DF4-A3F0-23703B143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2EF148-0426-7196-D80F-06AAF80E7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0179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45588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49601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15246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02945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26700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49422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3323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36500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3429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74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2E9341A-70E0-B7EA-9F77-4F3C240036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E83F66-F3D0-CD33-53F3-B03D693F6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3581CA-046A-36DE-D97D-C9F42FC7D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9CA6E2-FEB3-D7EE-FC2F-E6A8F834F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0CD999-A105-8728-C273-5414FA219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70879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872219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0977165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0256079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5840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7987363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085675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485423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1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90763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68434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344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6788027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2638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183539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3888440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324405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8077665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9435134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590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830577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3434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61863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84935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919186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546097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79982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839861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5113651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412841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716899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481102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6564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14794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7893213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0525193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2861353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0934349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230990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917299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497113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5797823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93439719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6058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34272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577354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814162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846710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9754909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6050968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5388439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17923336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87996312"/>
      </p:ext>
    </p:extLst>
  </p:cSld>
  <p:clrMapOvr>
    <a:masterClrMapping/>
  </p:clrMapOvr>
  <p:transition spd="slow" advTm="200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89411577"/>
      </p:ext>
    </p:extLst>
  </p:cSld>
  <p:clrMapOvr>
    <a:masterClrMapping/>
  </p:clrMapOvr>
  <p:transition spd="slow" advTm="200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03447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74654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6896099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2665945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02085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1177663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2736597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454229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1674646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1726326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6482154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73783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43568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3381312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9999527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5700899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1629938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7115093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1231858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902465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700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557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E44D29-3C6E-070A-94A6-70093ECC1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A14309-272B-0009-8E28-AB0864BEF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9862B7-C2E5-243D-A58F-303031B3F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D1FAC1-42A7-212B-E74E-218773175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BBE8D3-5F16-3270-8571-7D6F3F1F4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002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8866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1125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2625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5346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939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9433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28198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9539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71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41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0C816D-EF3D-EAC4-BAAD-983382D71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33FC8C-C4F1-B2D5-3275-278EFAFD8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9248A6-2728-A663-16FA-EBCD44DF1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797061-381D-B123-0055-2E7228A40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A5DC83-556A-685B-9B16-EFC6BA86E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30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37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7724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6459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84748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45496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24502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78159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594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10411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459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C34B6-D00D-8E42-0E05-C5A31F274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91CCC7-1294-8778-DB71-A74BBC1186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F07404-5571-3DB3-39E0-CF433CB27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F01100-28A2-467F-C1AD-D7BBC5200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D8FB75-813A-5250-C6E7-8262C3CB0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9785B6-314F-762A-A555-DE8A6F0F2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295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7690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93230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561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09688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75118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107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32067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6120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24497493"/>
      </p:ext>
    </p:extLst>
  </p:cSld>
  <p:clrMapOvr>
    <a:masterClrMapping/>
  </p:clrMapOvr>
  <p:transition spd="slow" advTm="1000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82555152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0548D9-A6DC-51E6-2BA6-AABD7E9BD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289355-A217-5335-CAEE-C03572F54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97C5BA-748B-4D10-DF1C-9F1E37A23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8F57E31-C954-D301-4817-CA577FE77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F058466-4379-600C-973F-02902F1CC3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46D7036-8F79-2F4B-53E9-46573014C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B709030-D7A4-BF26-EACC-9FD0FEC66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2A47907-EDCF-DD80-D6A3-BE08B53E5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4731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71151073"/>
      </p:ext>
    </p:extLst>
  </p:cSld>
  <p:clrMapOvr>
    <a:masterClrMapping/>
  </p:clrMapOvr>
  <p:transition spd="slow" advTm="2000">
    <p:blinds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018766"/>
      </p:ext>
    </p:extLst>
  </p:cSld>
  <p:clrMapOvr>
    <a:masterClrMapping/>
  </p:clrMapOvr>
  <p:transition spd="slow" advTm="200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253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95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600" b="1"/>
            </a:lvl1pPr>
          </a:lstStyle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09/06/2024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651550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3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5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9136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72361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014E89-C4F9-350B-10EC-3CBA06048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8E31C9C-BE6B-1AAD-C782-A066DCA30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C38308-384B-431A-6C90-5B2DC3FAE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1219D92-817E-03B2-1461-A43E66C96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3250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5651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326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3763324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226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6266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1735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40357134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501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76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166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28B4B5-A9C8-830A-E4A7-5A4B8A7FC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E23F4B-79C2-8E10-0BB5-9A5D1A009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2F0693-8AFF-60D4-BC46-939B8E112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9550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28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069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372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50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28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28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18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77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40523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52156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F72BB-A133-6335-55CF-8AF3B91CB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8D580-0DC6-2440-F028-C93CA593F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70F44F-2CF5-C499-E986-31622A37F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AF0ED2-147F-B876-A8F6-E7915FE01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5BCC4C-D933-CD03-DBA4-216D9D2FE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04182E-C27D-32D4-49AE-C4D30560F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54658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82086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87533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76533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644292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82957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659544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4207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352055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7024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5202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B018C5-09FD-EA7B-1E0F-08DC2AE6F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E449908-9378-FC86-EAAE-4A8D1B6025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E4989F-29F0-9ABB-1A45-24C1E86AC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9774E4-9533-E949-A4C1-EB7481EAB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23461A-DC41-26B7-816D-DB8B2C91F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3F0140-4251-3873-1851-94351AD0B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9744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627046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028683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002942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40888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459838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00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2994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7186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577588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18080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46.xml"/><Relationship Id="rId36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49.xml"/><Relationship Id="rId3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15.xml"/><Relationship Id="rId40" Type="http://schemas.openxmlformats.org/officeDocument/2006/relationships/slideLayout" Target="../slideLayouts/slideLayout51.xml"/><Relationship Id="rId41" Type="http://schemas.openxmlformats.org/officeDocument/2006/relationships/slideLayout" Target="../slideLayouts/slideLayout52.xml"/><Relationship Id="rId42" Type="http://schemas.openxmlformats.org/officeDocument/2006/relationships/slideLayout" Target="../slideLayouts/slideLayout53.xml"/><Relationship Id="rId43" Type="http://schemas.openxmlformats.org/officeDocument/2006/relationships/slideLayout" Target="../slideLayouts/slideLayout54.xml"/><Relationship Id="rId44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56.xml"/><Relationship Id="rId46" Type="http://schemas.openxmlformats.org/officeDocument/2006/relationships/slideLayout" Target="../slideLayouts/slideLayout57.xml"/><Relationship Id="rId47" Type="http://schemas.openxmlformats.org/officeDocument/2006/relationships/slideLayout" Target="../slideLayouts/slideLayout58.xml"/><Relationship Id="rId48" Type="http://schemas.openxmlformats.org/officeDocument/2006/relationships/slideLayout" Target="../slideLayouts/slideLayout59.xml"/><Relationship Id="rId49" Type="http://schemas.openxmlformats.org/officeDocument/2006/relationships/slideLayout" Target="../slideLayouts/slideLayout60.xml"/><Relationship Id="rId5" Type="http://schemas.openxmlformats.org/officeDocument/2006/relationships/slideLayout" Target="../slideLayouts/slideLayout16.xml"/><Relationship Id="rId50" Type="http://schemas.openxmlformats.org/officeDocument/2006/relationships/slideLayout" Target="../slideLayouts/slideLayout61.xml"/><Relationship Id="rId51" Type="http://schemas.openxmlformats.org/officeDocument/2006/relationships/slideLayout" Target="../slideLayouts/slideLayout62.xml"/><Relationship Id="rId52" Type="http://schemas.openxmlformats.org/officeDocument/2006/relationships/slideLayout" Target="../slideLayouts/slideLayout63.xml"/><Relationship Id="rId53" Type="http://schemas.openxmlformats.org/officeDocument/2006/relationships/slideLayout" Target="../slideLayouts/slideLayout64.xml"/><Relationship Id="rId54" Type="http://schemas.openxmlformats.org/officeDocument/2006/relationships/slideLayout" Target="../slideLayouts/slideLayout65.xml"/><Relationship Id="rId55" Type="http://schemas.openxmlformats.org/officeDocument/2006/relationships/slideLayout" Target="../slideLayouts/slideLayout66.xml"/><Relationship Id="rId56" Type="http://schemas.openxmlformats.org/officeDocument/2006/relationships/slideLayout" Target="../slideLayouts/slideLayout67.xml"/><Relationship Id="rId57" Type="http://schemas.openxmlformats.org/officeDocument/2006/relationships/slideLayout" Target="../slideLayouts/slideLayout68.xml"/><Relationship Id="rId58" Type="http://schemas.openxmlformats.org/officeDocument/2006/relationships/slideLayout" Target="../slideLayouts/slideLayout69.xml"/><Relationship Id="rId59" Type="http://schemas.openxmlformats.org/officeDocument/2006/relationships/slideLayout" Target="../slideLayouts/slideLayout70.xml"/><Relationship Id="rId6" Type="http://schemas.openxmlformats.org/officeDocument/2006/relationships/slideLayout" Target="../slideLayouts/slideLayout17.xml"/><Relationship Id="rId60" Type="http://schemas.openxmlformats.org/officeDocument/2006/relationships/slideLayout" Target="../slideLayouts/slideLayout71.xml"/><Relationship Id="rId61" Type="http://schemas.openxmlformats.org/officeDocument/2006/relationships/slideLayout" Target="../slideLayouts/slideLayout72.xml"/><Relationship Id="rId62" Type="http://schemas.openxmlformats.org/officeDocument/2006/relationships/slideLayout" Target="../slideLayouts/slideLayout73.xml"/><Relationship Id="rId63" Type="http://schemas.openxmlformats.org/officeDocument/2006/relationships/slideLayout" Target="../slideLayouts/slideLayout74.xml"/><Relationship Id="rId64" Type="http://schemas.openxmlformats.org/officeDocument/2006/relationships/slideLayout" Target="../slideLayouts/slideLayout75.xml"/><Relationship Id="rId65" Type="http://schemas.openxmlformats.org/officeDocument/2006/relationships/slideLayout" Target="../slideLayouts/slideLayout76.xml"/><Relationship Id="rId66" Type="http://schemas.openxmlformats.org/officeDocument/2006/relationships/slideLayout" Target="../slideLayouts/slideLayout77.xml"/><Relationship Id="rId67" Type="http://schemas.openxmlformats.org/officeDocument/2006/relationships/slideLayout" Target="../slideLayouts/slideLayout78.xml"/><Relationship Id="rId68" Type="http://schemas.openxmlformats.org/officeDocument/2006/relationships/slideLayout" Target="../slideLayouts/slideLayout79.xml"/><Relationship Id="rId69" Type="http://schemas.openxmlformats.org/officeDocument/2006/relationships/slideLayout" Target="../slideLayouts/slideLayout80.xml"/><Relationship Id="rId7" Type="http://schemas.openxmlformats.org/officeDocument/2006/relationships/slideLayout" Target="../slideLayouts/slideLayout18.xml"/><Relationship Id="rId70" Type="http://schemas.openxmlformats.org/officeDocument/2006/relationships/slideLayout" Target="../slideLayouts/slideLayout81.xml"/><Relationship Id="rId71" Type="http://schemas.openxmlformats.org/officeDocument/2006/relationships/slideLayout" Target="../slideLayouts/slideLayout82.xml"/><Relationship Id="rId72" Type="http://schemas.openxmlformats.org/officeDocument/2006/relationships/slideLayout" Target="../slideLayouts/slideLayout83.xml"/><Relationship Id="rId73" Type="http://schemas.openxmlformats.org/officeDocument/2006/relationships/slideLayout" Target="../slideLayouts/slideLayout84.xml"/><Relationship Id="rId74" Type="http://schemas.openxmlformats.org/officeDocument/2006/relationships/slideLayout" Target="../slideLayouts/slideLayout85.xml"/><Relationship Id="rId75" Type="http://schemas.openxmlformats.org/officeDocument/2006/relationships/slideLayout" Target="../slideLayouts/slideLayout86.xml"/><Relationship Id="rId76" Type="http://schemas.openxmlformats.org/officeDocument/2006/relationships/slideLayout" Target="../slideLayouts/slideLayout87.xml"/><Relationship Id="rId77" Type="http://schemas.openxmlformats.org/officeDocument/2006/relationships/slideLayout" Target="../slideLayouts/slideLayout88.xml"/><Relationship Id="rId78" Type="http://schemas.openxmlformats.org/officeDocument/2006/relationships/slideLayout" Target="../slideLayouts/slideLayout89.xml"/><Relationship Id="rId79" Type="http://schemas.openxmlformats.org/officeDocument/2006/relationships/slideLayout" Target="../slideLayouts/slideLayout90.xml"/><Relationship Id="rId8" Type="http://schemas.openxmlformats.org/officeDocument/2006/relationships/slideLayout" Target="../slideLayouts/slideLayout19.xml"/><Relationship Id="rId80" Type="http://schemas.openxmlformats.org/officeDocument/2006/relationships/slideLayout" Target="../slideLayouts/slideLayout91.xml"/><Relationship Id="rId81" Type="http://schemas.openxmlformats.org/officeDocument/2006/relationships/slideLayout" Target="../slideLayouts/slideLayout92.xml"/><Relationship Id="rId82" Type="http://schemas.openxmlformats.org/officeDocument/2006/relationships/slideLayout" Target="../slideLayouts/slideLayout93.xml"/><Relationship Id="rId83" Type="http://schemas.openxmlformats.org/officeDocument/2006/relationships/slideLayout" Target="../slideLayouts/slideLayout94.xml"/><Relationship Id="rId84" Type="http://schemas.openxmlformats.org/officeDocument/2006/relationships/slideLayout" Target="../slideLayouts/slideLayout95.xml"/><Relationship Id="rId85" Type="http://schemas.openxmlformats.org/officeDocument/2006/relationships/slideLayout" Target="../slideLayouts/slideLayout96.xml"/><Relationship Id="rId86" Type="http://schemas.openxmlformats.org/officeDocument/2006/relationships/slideLayout" Target="../slideLayouts/slideLayout97.xml"/><Relationship Id="rId87" Type="http://schemas.openxmlformats.org/officeDocument/2006/relationships/slideLayout" Target="../slideLayouts/slideLayout98.xml"/><Relationship Id="rId88" Type="http://schemas.openxmlformats.org/officeDocument/2006/relationships/theme" Target="../theme/theme2.xml"/><Relationship Id="rId89" Type="http://schemas.openxmlformats.org/officeDocument/2006/relationships/image" Target="../media/image1.png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16.xml"/><Relationship Id="rId19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118.xml"/><Relationship Id="rId21" Type="http://schemas.openxmlformats.org/officeDocument/2006/relationships/slideLayout" Target="../slideLayouts/slideLayout119.xml"/><Relationship Id="rId22" Type="http://schemas.openxmlformats.org/officeDocument/2006/relationships/slideLayout" Target="../slideLayouts/slideLayout120.xml"/><Relationship Id="rId23" Type="http://schemas.openxmlformats.org/officeDocument/2006/relationships/slideLayout" Target="../slideLayouts/slideLayout121.xml"/><Relationship Id="rId24" Type="http://schemas.openxmlformats.org/officeDocument/2006/relationships/theme" Target="../theme/theme3.xml"/><Relationship Id="rId25" Type="http://schemas.openxmlformats.org/officeDocument/2006/relationships/image" Target="../media/image1.png"/><Relationship Id="rId3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07.xml"/></Relationships>
</file>

<file path=ppt/slideMasters/_rels/slideMaster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39.xml"/><Relationship Id="rId19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23.xml"/><Relationship Id="rId20" Type="http://schemas.openxmlformats.org/officeDocument/2006/relationships/slideLayout" Target="../slideLayouts/slideLayout141.xml"/><Relationship Id="rId21" Type="http://schemas.openxmlformats.org/officeDocument/2006/relationships/slideLayout" Target="../slideLayouts/slideLayout142.xml"/><Relationship Id="rId22" Type="http://schemas.openxmlformats.org/officeDocument/2006/relationships/slideLayout" Target="../slideLayouts/slideLayout143.xml"/><Relationship Id="rId23" Type="http://schemas.openxmlformats.org/officeDocument/2006/relationships/slideLayout" Target="../slideLayouts/slideLayout144.xml"/><Relationship Id="rId24" Type="http://schemas.openxmlformats.org/officeDocument/2006/relationships/slideLayout" Target="../slideLayouts/slideLayout145.xml"/><Relationship Id="rId25" Type="http://schemas.openxmlformats.org/officeDocument/2006/relationships/slideLayout" Target="../slideLayouts/slideLayout146.xml"/><Relationship Id="rId26" Type="http://schemas.openxmlformats.org/officeDocument/2006/relationships/slideLayout" Target="../slideLayouts/slideLayout147.xml"/><Relationship Id="rId27" Type="http://schemas.openxmlformats.org/officeDocument/2006/relationships/slideLayout" Target="../slideLayouts/slideLayout148.xml"/><Relationship Id="rId28" Type="http://schemas.openxmlformats.org/officeDocument/2006/relationships/slideLayout" Target="../slideLayouts/slideLayout149.xml"/><Relationship Id="rId29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24.xml"/><Relationship Id="rId30" Type="http://schemas.openxmlformats.org/officeDocument/2006/relationships/slideLayout" Target="../slideLayouts/slideLayout151.xml"/><Relationship Id="rId31" Type="http://schemas.openxmlformats.org/officeDocument/2006/relationships/slideLayout" Target="../slideLayouts/slideLayout152.xml"/><Relationship Id="rId32" Type="http://schemas.openxmlformats.org/officeDocument/2006/relationships/slideLayout" Target="../slideLayouts/slideLayout153.xml"/><Relationship Id="rId33" Type="http://schemas.openxmlformats.org/officeDocument/2006/relationships/slideLayout" Target="../slideLayouts/slideLayout154.xml"/><Relationship Id="rId34" Type="http://schemas.openxmlformats.org/officeDocument/2006/relationships/slideLayout" Target="../slideLayouts/slideLayout155.xml"/><Relationship Id="rId35" Type="http://schemas.openxmlformats.org/officeDocument/2006/relationships/slideLayout" Target="../slideLayouts/slideLayout156.xml"/><Relationship Id="rId36" Type="http://schemas.openxmlformats.org/officeDocument/2006/relationships/slideLayout" Target="../slideLayouts/slideLayout157.xml"/><Relationship Id="rId37" Type="http://schemas.openxmlformats.org/officeDocument/2006/relationships/slideLayout" Target="../slideLayouts/slideLayout158.xml"/><Relationship Id="rId38" Type="http://schemas.openxmlformats.org/officeDocument/2006/relationships/slideLayout" Target="../slideLayouts/slideLayout159.xml"/><Relationship Id="rId39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25.xml"/><Relationship Id="rId40" Type="http://schemas.openxmlformats.org/officeDocument/2006/relationships/slideLayout" Target="../slideLayouts/slideLayout161.xml"/><Relationship Id="rId41" Type="http://schemas.openxmlformats.org/officeDocument/2006/relationships/slideLayout" Target="../slideLayouts/slideLayout162.xml"/><Relationship Id="rId42" Type="http://schemas.openxmlformats.org/officeDocument/2006/relationships/slideLayout" Target="../slideLayouts/slideLayout163.xml"/><Relationship Id="rId43" Type="http://schemas.openxmlformats.org/officeDocument/2006/relationships/slideLayout" Target="../slideLayouts/slideLayout164.xml"/><Relationship Id="rId44" Type="http://schemas.openxmlformats.org/officeDocument/2006/relationships/slideLayout" Target="../slideLayouts/slideLayout165.xml"/><Relationship Id="rId45" Type="http://schemas.openxmlformats.org/officeDocument/2006/relationships/slideLayout" Target="../slideLayouts/slideLayout166.xml"/><Relationship Id="rId46" Type="http://schemas.openxmlformats.org/officeDocument/2006/relationships/slideLayout" Target="../slideLayouts/slideLayout167.xml"/><Relationship Id="rId47" Type="http://schemas.openxmlformats.org/officeDocument/2006/relationships/slideLayout" Target="../slideLayouts/slideLayout168.xml"/><Relationship Id="rId48" Type="http://schemas.openxmlformats.org/officeDocument/2006/relationships/slideLayout" Target="../slideLayouts/slideLayout169.xml"/><Relationship Id="rId49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26.xml"/><Relationship Id="rId50" Type="http://schemas.openxmlformats.org/officeDocument/2006/relationships/slideLayout" Target="../slideLayouts/slideLayout171.xml"/><Relationship Id="rId51" Type="http://schemas.openxmlformats.org/officeDocument/2006/relationships/slideLayout" Target="../slideLayouts/slideLayout172.xml"/><Relationship Id="rId52" Type="http://schemas.openxmlformats.org/officeDocument/2006/relationships/slideLayout" Target="../slideLayouts/slideLayout173.xml"/><Relationship Id="rId53" Type="http://schemas.openxmlformats.org/officeDocument/2006/relationships/slideLayout" Target="../slideLayouts/slideLayout174.xml"/><Relationship Id="rId54" Type="http://schemas.openxmlformats.org/officeDocument/2006/relationships/slideLayout" Target="../slideLayouts/slideLayout175.xml"/><Relationship Id="rId55" Type="http://schemas.openxmlformats.org/officeDocument/2006/relationships/slideLayout" Target="../slideLayouts/slideLayout176.xml"/><Relationship Id="rId56" Type="http://schemas.openxmlformats.org/officeDocument/2006/relationships/theme" Target="../theme/theme4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4746D-37C4-25A9-7E57-594B80FF8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6D5412-1741-1C11-BE68-5BF976433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0D4384-03DD-AB04-A9FC-7B8AC514FB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524332-6D1D-2E2A-9AE4-0E9BB10A7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318BB2-DB91-3D24-4D9C-8CFC0264E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8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09.06.2024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43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700" r:id="rId34"/>
    <p:sldLayoutId id="2147483701" r:id="rId35"/>
    <p:sldLayoutId id="2147483702" r:id="rId36"/>
    <p:sldLayoutId id="2147483703" r:id="rId37"/>
    <p:sldLayoutId id="2147483704" r:id="rId38"/>
    <p:sldLayoutId id="2147483705" r:id="rId39"/>
    <p:sldLayoutId id="2147483706" r:id="rId40"/>
    <p:sldLayoutId id="2147483707" r:id="rId41"/>
    <p:sldLayoutId id="2147483708" r:id="rId42"/>
    <p:sldLayoutId id="2147483709" r:id="rId43"/>
    <p:sldLayoutId id="2147483710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87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78667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1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.png"/><Relationship Id="rId3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tages of the development of life on earth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4281" r="4281"/>
          <a:stretch>
            <a:fillRect/>
          </a:stretch>
        </p:blipFill>
        <p:spPr/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D4545FF-0A09-9CA8-4CDA-2F0B6C78674D}"/>
              </a:ext>
            </a:extLst>
          </p:cNvPr>
          <p:cNvSpPr txBox="1">
            <a:spLocks/>
          </p:cNvSpPr>
          <p:nvPr/>
        </p:nvSpPr>
        <p:spPr>
          <a:xfrm>
            <a:off x="4689866" y="1764798"/>
            <a:ext cx="7289613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 Pro Black" panose="02040A020504050202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990124-AA97-FD80-BBC0-638ED72F467B}"/>
              </a:ext>
            </a:extLst>
          </p:cNvPr>
          <p:cNvSpPr txBox="1"/>
          <p:nvPr/>
        </p:nvSpPr>
        <p:spPr>
          <a:xfrm>
            <a:off x="6420919" y="5418714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981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tages of the development of life on earth, Realism.tmp.png"/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l="879" r="879"/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B7AD23-1B22-5F13-617D-07431999E598}"/>
              </a:ext>
            </a:extLst>
          </p:cNvPr>
          <p:cNvSpPr txBox="1"/>
          <p:nvPr/>
        </p:nvSpPr>
        <p:spPr>
          <a:xfrm>
            <a:off x="6815136" y="481216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2EB051-E4B0-AF43-22CB-501EF4BDC31E}"/>
              </a:ext>
            </a:extLst>
          </p:cNvPr>
          <p:cNvSpPr txBox="1"/>
          <p:nvPr/>
        </p:nvSpPr>
        <p:spPr>
          <a:xfrm>
            <a:off x="6367379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921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tages of the development of life on earth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80" r="980"/>
          <a:stretch>
            <a:fillRect/>
          </a:stretch>
        </p:blipFill>
        <p:spPr/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69B486-252A-9561-8058-A2988BD9A793}"/>
              </a:ext>
            </a:extLst>
          </p:cNvPr>
          <p:cNvSpPr txBox="1"/>
          <p:nvPr/>
        </p:nvSpPr>
        <p:spPr>
          <a:xfrm>
            <a:off x="6800848" y="474072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AAFBCE-02B8-9760-E563-20E2C7FA6BA2}"/>
              </a:ext>
            </a:extLst>
          </p:cNvPr>
          <p:cNvSpPr txBox="1"/>
          <p:nvPr/>
        </p:nvSpPr>
        <p:spPr>
          <a:xfrm>
            <a:off x="6598386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523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Stages of the development of life on earth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21875" b="21875"/>
          <a:stretch>
            <a:fillRect/>
          </a:stretch>
        </p:blipFill>
        <p:spPr/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4B13D4DD-7647-11B7-5CEC-89BB35175A23}"/>
              </a:ext>
            </a:extLst>
          </p:cNvPr>
          <p:cNvSpPr>
            <a:spLocks noChangeAspect="1"/>
          </p:cNvSpPr>
          <p:nvPr/>
        </p:nvSpPr>
        <p:spPr>
          <a:xfrm>
            <a:off x="5536406" y="4200525"/>
            <a:ext cx="6655594" cy="2657475"/>
          </a:xfrm>
          <a:prstGeom prst="rect">
            <a:avLst/>
          </a:prstGeom>
          <a:blipFill>
            <a:blip r:embed="rId2">
              <a:alphaModFix amt="91000"/>
            </a:blip>
            <a:stretch>
              <a:fillRect/>
            </a:stretch>
          </a:blip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srgbClr val="14405A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D55BD6-922C-4E56-FEE0-5300CB6E423B}"/>
              </a:ext>
            </a:extLst>
          </p:cNvPr>
          <p:cNvSpPr txBox="1"/>
          <p:nvPr/>
        </p:nvSpPr>
        <p:spPr>
          <a:xfrm>
            <a:off x="5881688" y="4623524"/>
            <a:ext cx="5657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489633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Бело-зеленый22">
      <a:dk1>
        <a:srgbClr val="3D996B"/>
      </a:dk1>
      <a:lt1>
        <a:srgbClr val="FFFFFF"/>
      </a:lt1>
      <a:dk2>
        <a:srgbClr val="44546A"/>
      </a:dk2>
      <a:lt2>
        <a:srgbClr val="E7E6E6"/>
      </a:lt2>
      <a:accent1>
        <a:srgbClr val="3C6E8B"/>
      </a:accent1>
      <a:accent2>
        <a:srgbClr val="8AC44E"/>
      </a:accent2>
      <a:accent3>
        <a:srgbClr val="DA7757"/>
      </a:accent3>
      <a:accent4>
        <a:srgbClr val="8E381C"/>
      </a:accent4>
      <a:accent5>
        <a:srgbClr val="14405A"/>
      </a:accent5>
      <a:accent6>
        <a:srgbClr val="14633B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1_Тема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9</cp:revision>
  <dcterms:created xsi:type="dcterms:W3CDTF">2024-04-10T15:26:27Z</dcterms:created>
  <dcterms:modified xsi:type="dcterms:W3CDTF">2024-06-09T11:14:17Z</dcterms:modified>
</cp:coreProperties>
</file>