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44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1307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0702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7183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2896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4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6810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016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492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1981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269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445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171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7739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2176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41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120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7098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5234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2323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7521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78043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818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1330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092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493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81178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472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80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178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935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9245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8486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649805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891230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94962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868130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1709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7866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7700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6896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9810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37682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2447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23865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619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37350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71760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4379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09147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67512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63649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6463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54738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521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854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Рисунок 9" descr="Изображение выглядит как пузырь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CB0ECFB-C618-9F0F-1F54-E72FDE14A6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рождественская елка, вода, дерево, зима&#10;&#10;Автоматически созданное описание">
            <a:extLst>
              <a:ext uri="{FF2B5EF4-FFF2-40B4-BE49-F238E27FC236}">
                <a16:creationId xmlns:a16="http://schemas.microsoft.com/office/drawing/2014/main" id="{23FF0597-E86B-FCCF-2EB0-370EB022AC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бутылка, шахматная фигура, в помещении, пожар&#10;&#10;Автоматически созданное описание">
            <a:extLst>
              <a:ext uri="{FF2B5EF4-FFF2-40B4-BE49-F238E27FC236}">
                <a16:creationId xmlns:a16="http://schemas.microsoft.com/office/drawing/2014/main" id="{3B84DD11-BB4B-9591-BD3B-8FC4CA1457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1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картина, цветок, ваза, риф&#10;&#10;Автоматически созданное описание">
            <a:extLst>
              <a:ext uri="{FF2B5EF4-FFF2-40B4-BE49-F238E27FC236}">
                <a16:creationId xmlns:a16="http://schemas.microsoft.com/office/drawing/2014/main" id="{80F37A64-F518-DA7E-72D7-F20D6AC030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2024-04-10T15:23:40Z</dcterms:created>
  <dcterms:modified xsi:type="dcterms:W3CDTF">2024-07-01T21:35:13Z</dcterms:modified>
</cp:coreProperties>
</file>