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974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2704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433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352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1397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4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925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5955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987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7587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817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797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230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2419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952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70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6275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066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7710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23009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869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30070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2858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122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125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990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49563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453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4638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939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9387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9653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2644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778034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043941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303405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626252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5955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89017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27811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3185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64278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37842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30073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3484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507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99771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30173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4939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78869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93680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34467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6471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24319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518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0403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Energy metabolism in the cell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nergy metabolism in the cell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nergy metabolism in the cell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Energy metabolism in the cell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2024-06-09T15:06:03Z</dcterms:modified>
</cp:coreProperties>
</file>