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895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9770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140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8843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9382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653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536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149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71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653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297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545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5815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440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78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528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895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4355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7298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8397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2595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031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374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923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880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735278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647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2110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803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499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9380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44983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769345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499881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530744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218108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2283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92103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30535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426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79631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89988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2011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89931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918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13340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14371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67232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5029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86420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62243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55404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1195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46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1464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endocrine system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endocrine system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endocrine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endocrine sy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2024-04-10T15:23:40Z</dcterms:created>
  <dcterms:modified xsi:type="dcterms:W3CDTF">2024-06-09T11:17:04Z</dcterms:modified>
</cp:coreProperties>
</file>