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5686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1156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6361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85237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526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85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612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531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75193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83497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6327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57778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4909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59897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88237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889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961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89383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93037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39317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9146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3785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8424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95395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8548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631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586540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8588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545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52535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82188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74764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63299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350056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064464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170430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9011926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27478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14514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79402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2958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46242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47325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97423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83721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87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47668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10239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83129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3176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46411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88661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6230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97721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290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9961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Ecosyste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Ecosystem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Ecosyste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Ecosyste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2024-04-10T15:23:40Z</dcterms:created>
  <dcterms:modified xsi:type="dcterms:W3CDTF">2024-06-09T13:46:11Z</dcterms:modified>
</cp:coreProperties>
</file>