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94585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74328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92907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68040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58615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23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50903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066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89942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80443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23779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851704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36575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43380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32827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34498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2363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212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64841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5418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71518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51694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248211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79548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253942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28035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815726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2978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250217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546817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52714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291168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24385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933207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22851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8691260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547147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3180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204022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577709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120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996377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54190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841390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22334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308232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271213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3769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305039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774768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361205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7119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127051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672802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5006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44839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Environmental education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Environmental education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nvironmental education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Environmental education, Realism - @DariaMarusina (fast) (изменено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10</cp:revision>
  <dcterms:created xsi:type="dcterms:W3CDTF">2024-04-10T15:26:27Z</dcterms:created>
  <dcterms:modified xsi:type="dcterms:W3CDTF">2024-06-09T13:52:53Z</dcterms:modified>
</cp:coreProperties>
</file>