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755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5793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760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401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9720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29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47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875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838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003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001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182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716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072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990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609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44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727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2140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3003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67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7550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658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238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498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274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6492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866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78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304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782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6335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533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63840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734803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532272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10485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2081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9131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538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7869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3253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8027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759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283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006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83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55992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5166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0728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960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7859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1123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8398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17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749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Environmental projec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nvironmental projec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nvironmental projec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nvironmental projec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2024-06-09T11:26:06Z</dcterms:modified>
</cp:coreProperties>
</file>