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5313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57803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054662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20663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34904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60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86142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229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5457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65793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6292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529052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96863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03637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806488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6634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850697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872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748781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518763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780435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43830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41236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71152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539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316059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9807562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433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5495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242636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882304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42288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83223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509497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029418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525811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25111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2510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712178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89657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058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575314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44030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85617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211145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688052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63916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1629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683460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275115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073302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855087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828203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256117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1797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602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Environmental disaster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Environmental disaster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nvironmental disasters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Environmental disaster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2024-06-09T11:01:57Z</dcterms:modified>
</cp:coreProperties>
</file>