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384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196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71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828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9215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7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9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998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427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919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492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118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409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4612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819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1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310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489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5480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4858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5496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2751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982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39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78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081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47298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940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558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243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697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9457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6604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825463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278217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69605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3627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315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2807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8631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377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5019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1202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5298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1822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96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5663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4166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2087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859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6204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1733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43414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25619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64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612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Environmental factor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nvironmental factor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nvironmental factor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Environmental factor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2024-06-09T13:55:34Z</dcterms:modified>
</cp:coreProperties>
</file>