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0887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79967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6462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07313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732939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519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209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176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9344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36091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5173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465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95091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0987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6906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9221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64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352059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0583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84269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39136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13130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288451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16049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94779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9894387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797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5021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8928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66511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052946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9561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15272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322099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789105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1985327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85973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42559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87667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0717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095451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776914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66321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613965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71993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92212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126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067608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80855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674775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21652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74578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977965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8706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1788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chemeClr val="bg1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chemeClr val="bg1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Ecological trail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3" name="Рисунок 2" descr="Ecological trail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cological trail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Ecological trail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2024-06-09T11:15:05Z</dcterms:modified>
</cp:coreProperties>
</file>