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1153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16998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2874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19503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49315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9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7441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37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172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0003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9154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9808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4525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2337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8675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6371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7200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956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08155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60884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70688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01352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4121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5951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5837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40780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564706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594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3399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3838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3558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7603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41030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223400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50966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75394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911372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888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40033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7818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5244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3070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3164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34119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71676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8500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35704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51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02735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62651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643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82793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81659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09360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0690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719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vironmental cul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vironmental culture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vironmental cul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Environmental cultu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2024-06-09T11:38:37Z</dcterms:modified>
</cp:coreProperties>
</file>