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23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9503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872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5229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12016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0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58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69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6281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5425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7677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3584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3167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8411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291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866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4801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280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95505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7635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8956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21381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3641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187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7337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51853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864008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749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0095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247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1698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12913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30087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463457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47883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798444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94414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6622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45135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13137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898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38172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2943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12815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37889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4926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771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8935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56523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49263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6644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37927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86941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6387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6007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68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Respiratory trac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Respiratory trac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spiratory tract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spiratory trac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2024-06-09T10:53:21Z</dcterms:modified>
</cp:coreProperties>
</file>