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5121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3051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08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78411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24424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0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5232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66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0871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2014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8049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3679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498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41268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1494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1679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6645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98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04575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55493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4254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71285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083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1734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041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18060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322838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77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862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5110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46822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11333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020969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2292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417148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744853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187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03215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81125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501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07390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27279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2411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56623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04140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06865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371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24432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72264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16160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49031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65902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19049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2352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871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картина, Человеческое лицо, искусство, дым&#10;&#10;Автоматически созданное описание">
            <a:extLst>
              <a:ext uri="{FF2B5EF4-FFF2-40B4-BE49-F238E27FC236}">
                <a16:creationId xmlns:a16="http://schemas.microsoft.com/office/drawing/2014/main" id="{64342914-E775-732D-0494-304179A11B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16B6E0CF-885C-ECDD-2350-B522FDC347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искусство, дым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1A4ADB-BD45-6CAE-10A0-99D320164B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рисунок, картин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94347A6-C83D-1E6E-E695-DE2920A5FC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2024-06-28T21:25:00Z</dcterms:modified>
</cp:coreProperties>
</file>