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0531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40191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3894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26989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91728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26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0947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9544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1933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3579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596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2992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206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17504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8876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9808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335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65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11159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43550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71471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52293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7231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182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6250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80000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617872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357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3148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2198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3095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36569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80451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5433222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600910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648979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588411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1812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31781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51467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0835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320676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6444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69283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26051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88336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43570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096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91878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3341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08183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88028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74111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698860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0642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30/06/2024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7124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human respiratory syste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human respiratory system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human respiratory syste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The human respiratory system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2024-06-30T18:08:15Z</dcterms:modified>
</cp:coreProperties>
</file>