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43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90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838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7334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9816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2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87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20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86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41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751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292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507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6038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912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253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24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928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5920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4504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886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6521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559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700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748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2729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5127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404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101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363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8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8535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8352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157840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86681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9969285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7306290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24349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9974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2110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885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87108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57718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1601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56230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1367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868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99549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28299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276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4894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81580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38696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9999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92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2039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nimal Breath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imal Breat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imal Breat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Animal Breat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2024-06-09T14:08:57Z</dcterms:modified>
</cp:coreProperties>
</file>