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4893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0072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7739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00266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8509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44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776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828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6534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030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4502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4399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28809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026693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17211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960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911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6882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048895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2042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1838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824531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03671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1469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30307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28809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26874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2350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35973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53818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7259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86493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32890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05091175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95267523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30058022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27569463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891270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449772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852803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26751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36891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482524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901512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3536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351961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511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8574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182954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31781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90985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62420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47992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88156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385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4485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НАЗВАНИЕ ПРЕЗЕНТАЦИИ</a:t>
            </a:r>
            <a:endParaRPr lang="en-ID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Respiration in plant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Respiration in plant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Respiration in plant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Respiration in plant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26</cp:revision>
  <dcterms:created xsi:type="dcterms:W3CDTF">2023-03-18T17:58:05Z</dcterms:created>
  <dcterms:modified xsi:type="dcterms:W3CDTF">2024-06-09T14:39:05Z</dcterms:modified>
</cp:coreProperties>
</file>