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630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3846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8072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7860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5009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7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97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19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771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205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144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88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726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3415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148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520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55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303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5298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1556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3942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4537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368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651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81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5228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0685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61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395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1868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135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6718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9536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731273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84521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301794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138129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1176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9212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62534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61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9218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7241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1625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1867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3313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749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38949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88328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02027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48729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2562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350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00410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535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022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Respiration in plants is grade 6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Respiration in plants is grade 6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Respiration in plants is grade 6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Respiration in plants is grade 6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2024-06-09T14:39:00Z</dcterms:modified>
</cp:coreProperties>
</file>