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476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35279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9044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5348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81366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3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3247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093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6903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5345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9644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5219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228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25967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2241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2213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3808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204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32135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95665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4296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30479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7288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6248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3122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35587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701513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748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3098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1342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7575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49839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78539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839429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161603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18324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76170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786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93071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48853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205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08254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55620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79178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59209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07612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7803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5868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41747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581702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16651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7971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04720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29033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4490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5764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Respiration of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Respiration of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spiration of organism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spiration of organis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2024-06-09T10:53:27Z</dcterms:modified>
</cp:coreProperties>
</file>