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453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397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986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4732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467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3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393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520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759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506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797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00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9373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4813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735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02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822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48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0848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8867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6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8790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304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690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844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543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77891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89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428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966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701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549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5855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83737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954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962802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18117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269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312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996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45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778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6437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356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1555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22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4501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071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043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031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4026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937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4269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65340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76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132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espiration and metabolism in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spiration and metabolism in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spiration and metabolism in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spiration and metabolism in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2024-06-09T14:40:42Z</dcterms:modified>
</cp:coreProperties>
</file>