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049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7761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8421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0593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8586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2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543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208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3703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042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960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44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0018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5717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14555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65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494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9841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3193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8856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451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8184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423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378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2525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472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191433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1492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4567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4263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173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08154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71882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730056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911598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524015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0806016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22315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68396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45839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394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91987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64650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43010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66818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194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91159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46793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91639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48619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93054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00792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66345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67433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629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6697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Human breathing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uman breathing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uman breathing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Human breathing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2024-04-10T15:24:22Z</dcterms:created>
  <dcterms:modified xsi:type="dcterms:W3CDTF">2024-06-09T11:16:04Z</dcterms:modified>
</cp:coreProperties>
</file>