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67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819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292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70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9202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1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69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83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816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171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538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337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37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1654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850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625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48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102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10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635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6587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0961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354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372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863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982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8178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013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359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411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861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3684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347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81071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935546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73731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2823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315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2678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22344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50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27411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5712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943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6334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8203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3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561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108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142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045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2839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864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5699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01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311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Bivalv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ivalv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Bivalv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Bivalv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2024-06-09T10:52:39Z</dcterms:modified>
</cp:coreProperties>
</file>