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738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5376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67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5650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8791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4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939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24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394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229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833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991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39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5404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786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54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46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994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9600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1505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6922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769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550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456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444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451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931933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2470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990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10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82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197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283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91212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88018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86866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2907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91942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639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59176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6689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21241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282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50008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3246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95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3641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30521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2209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4337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9282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46147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95606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6133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224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792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Dicotyledonous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Dicotyledonous plant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Dicotyledonous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Dicotyledonous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2024-06-09T14:40:46Z</dcterms:modified>
</cp:coreProperties>
</file>