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4937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14788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78403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88055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20269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9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3885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902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715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470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3835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4259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7236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04852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6781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8465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2782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936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88664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75484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1413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0262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0320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9892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8654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51824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686627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16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329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50205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7805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5625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11572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654492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632893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977801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859276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6136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3906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57237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250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2123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33030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25291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35014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27912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22989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4522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62778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4741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36900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67310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03126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36782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1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244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driving forces of evolutio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driving forces of evolu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driving forces of evolution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driving forces of evolu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2024-06-09T11:37:04Z</dcterms:modified>
</cp:coreProperties>
</file>