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33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3211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104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958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0947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8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242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105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900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044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768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941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134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042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488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19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0534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04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7362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051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6175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693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845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193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640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162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38959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713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265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028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638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4728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223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71308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699959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419998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968573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7337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4385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299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429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614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5115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87772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761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6801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7106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13642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2671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4671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17924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41347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99831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6392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648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169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расный, искусство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91FCBB0-959C-7EA2-6C47-2FE774B225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ymph movement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ymph movemen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красный, отражение&#10;&#10;Автоматически созданное описание">
            <a:extLst>
              <a:ext uri="{FF2B5EF4-FFF2-40B4-BE49-F238E27FC236}">
                <a16:creationId xmlns:a16="http://schemas.microsoft.com/office/drawing/2014/main" id="{A9FB5DDB-1B46-6FED-7028-90D524FAA7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2024-06-23T14:40:35Z</dcterms:modified>
</cp:coreProperties>
</file>