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509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6818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77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0557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3198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8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053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714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093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731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615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157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905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5368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529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14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407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111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5491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7833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9425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8679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4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623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79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132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45260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97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419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097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613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1213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39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05885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627114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10377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017417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526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5362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0923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188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6383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61033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66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51730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23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776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56368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0933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5985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2215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9762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2845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1166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7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631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movement of blood through the vesse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фрукт, искусство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88D0D16B-FAA4-9764-928A-175166CC90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ovement of blood through the vesse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жидкость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367812A-A880-FD4F-2BE5-DAA4BA833B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4</cp:revision>
  <dcterms:created xsi:type="dcterms:W3CDTF">2024-04-10T15:24:22Z</dcterms:created>
  <dcterms:modified xsi:type="dcterms:W3CDTF">2024-06-23T13:54:18Z</dcterms:modified>
</cp:coreProperties>
</file>