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46411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024912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4892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82440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825634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495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04456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2557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41213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105442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42691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555173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921629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779596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86201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3756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219979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8287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924391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648015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653020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772908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188844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69188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134286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5750540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32000838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497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081937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89264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12205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741827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050532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226772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572010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1313193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3727122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2524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731803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892546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3258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145041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063448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658020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183614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943635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069258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0891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46054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410117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552591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293951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107857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257422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8504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98802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Yeast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Yeasts, Realism (2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Yeas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Yeast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2024-04-10T15:26:27Z</dcterms:created>
  <dcterms:modified xsi:type="dcterms:W3CDTF">2024-06-09T11:00:17Z</dcterms:modified>
</cp:coreProperties>
</file>