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9544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07736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5368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98027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15453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694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143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7145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2434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9800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1325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9282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05239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7550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1207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1476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117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10170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53243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12628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46876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684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2937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587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36356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670212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416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10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1276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455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13635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3367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917320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7959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456154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913264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742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64152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45031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391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76239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5678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44836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68337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5383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17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3372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34082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03007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0119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70911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69163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0636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1608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992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reeding achieveme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reeding achievements, Realism - @DariaMarusina (fast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reeding achieveme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reeding achieveme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2024-06-09T15:02:07Z</dcterms:modified>
</cp:coreProperties>
</file>