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31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707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54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531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816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3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84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552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217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799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538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413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3949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551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117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01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65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6823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186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8316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3471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727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346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12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6163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9763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237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32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46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94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962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9530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78516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386720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5982667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7117563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8538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8660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20429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225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5432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4237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4052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8596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1734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487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114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1660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9300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4952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026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9378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4289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589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274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Domestic bird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omestic bir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Domestic bir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omestic bir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2024-06-09T14:11:26Z</dcterms:modified>
</cp:coreProperties>
</file>